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</p:sldIdLst>
  <p:sldSz cx="10693400" cy="7556500"/>
  <p:notesSz cx="6858000" cy="9144000"/>
  <p:embeddedFontLst>
    <p:embeddedFont>
      <p:font typeface="Arimo" panose="020B0604020202020204" pitchFamily="34" charset="0"/>
      <p:regular r:id="rId3"/>
    </p:embeddedFont>
    <p:embeddedFont>
      <p:font typeface="Arimo Bold" panose="020B0704020202020204" pitchFamily="34" charset="0"/>
      <p:regular r:id="rId4"/>
    </p:embeddedFont>
    <p:embeddedFont>
      <p:font typeface="Arimo Bold Italics" panose="020B0704020202090204" pitchFamily="34" charset="0"/>
      <p:regular r:id="rId5"/>
    </p:embeddedFont>
    <p:embeddedFont>
      <p:font typeface="Arimo Italics" panose="020B0604020202090204" pitchFamily="34" charset="0"/>
      <p:regular r:id="rId6"/>
    </p:embeddedFont>
    <p:embeddedFont>
      <p:font typeface="Montserrat" pitchFamily="2" charset="0"/>
      <p:regular r:id="rId7"/>
    </p:embeddedFont>
    <p:embeddedFont>
      <p:font typeface="Montserrat Bold" pitchFamily="2" charset="0"/>
      <p:regular r:id="rId8"/>
    </p:embeddedFont>
    <p:embeddedFont>
      <p:font typeface="Montserrat Bold Italics" pitchFamily="2" charset="0"/>
      <p:regular r:id="rId9"/>
    </p:embeddedFont>
    <p:embeddedFont>
      <p:font typeface="Montserrat Classic" pitchFamily="2" charset="0"/>
      <p:regular r:id="rId10"/>
    </p:embeddedFont>
    <p:embeddedFont>
      <p:font typeface="Montserrat Classic Bold" pitchFamily="2" charset="0"/>
      <p:regular r:id="rId11"/>
    </p:embeddedFont>
    <p:embeddedFont>
      <p:font typeface="Montserrat Extra-Light" pitchFamily="2" charset="0"/>
      <p:regular r:id="rId12"/>
    </p:embeddedFont>
    <p:embeddedFont>
      <p:font typeface="Montserrat Extra-Light Italics" pitchFamily="2" charset="0"/>
      <p:regular r:id="rId13"/>
    </p:embeddedFont>
    <p:embeddedFont>
      <p:font typeface="Montserrat Heavy" pitchFamily="2" charset="0"/>
      <p:regular r:id="rId14"/>
    </p:embeddedFont>
    <p:embeddedFont>
      <p:font typeface="Montserrat Heavy Italics" pitchFamily="2" charset="0"/>
      <p:regular r:id="rId15"/>
    </p:embeddedFont>
    <p:embeddedFont>
      <p:font typeface="Montserrat Italics" pitchFamily="2" charset="0"/>
      <p:regular r:id="rId16"/>
    </p:embeddedFont>
    <p:embeddedFont>
      <p:font typeface="Montserrat Light" pitchFamily="2" charset="0"/>
      <p:regular r:id="rId17"/>
    </p:embeddedFont>
    <p:embeddedFont>
      <p:font typeface="Montserrat Light Italics" pitchFamily="2" charset="0"/>
      <p:regular r:id="rId18"/>
    </p:embeddedFont>
    <p:embeddedFont>
      <p:font typeface="Montserrat Medium" pitchFamily="2" charset="0"/>
      <p:regular r:id="rId19"/>
    </p:embeddedFont>
    <p:embeddedFont>
      <p:font typeface="Montserrat Medium Italics" pitchFamily="2" charset="0"/>
      <p:regular r:id="rId20"/>
    </p:embeddedFont>
    <p:embeddedFont>
      <p:font typeface="Montserrat Semi-Bold" pitchFamily="2" charset="0"/>
      <p:regular r:id="rId21"/>
    </p:embeddedFont>
    <p:embeddedFont>
      <p:font typeface="Montserrat Semi-Bold Italics" pitchFamily="2" charset="0"/>
      <p:regular r:id="rId22"/>
    </p:embeddedFont>
    <p:embeddedFont>
      <p:font typeface="Montserrat Thin" pitchFamily="2" charset="0"/>
      <p:regular r:id="rId23"/>
    </p:embeddedFont>
    <p:embeddedFont>
      <p:font typeface="Montserrat Thin Italics" pitchFamily="2" charset="0"/>
      <p:regular r:id="rId24"/>
    </p:embeddedFont>
    <p:embeddedFont>
      <p:font typeface="Montserrat Ultra-Bold" pitchFamily="2" charset="0"/>
      <p:regular r:id="rId25"/>
    </p:embeddedFont>
    <p:embeddedFont>
      <p:font typeface="Montserrat Ultra-Bold Italics" pitchFamily="2" charset="0"/>
      <p:regular r:id="rId26"/>
    </p:embeddedFont>
    <p:embeddedFont>
      <p:font typeface="Virtual" pitchFamily="2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 /><Relationship Id="rId13" Type="http://schemas.openxmlformats.org/officeDocument/2006/relationships/font" Target="fonts/font11.fntdata" /><Relationship Id="rId18" Type="http://schemas.openxmlformats.org/officeDocument/2006/relationships/font" Target="fonts/font16.fntdata" /><Relationship Id="rId26" Type="http://schemas.openxmlformats.org/officeDocument/2006/relationships/font" Target="fonts/font24.fntdata" /><Relationship Id="rId3" Type="http://schemas.openxmlformats.org/officeDocument/2006/relationships/font" Target="fonts/font1.fntdata" /><Relationship Id="rId21" Type="http://schemas.openxmlformats.org/officeDocument/2006/relationships/font" Target="fonts/font19.fntdata" /><Relationship Id="rId7" Type="http://schemas.openxmlformats.org/officeDocument/2006/relationships/font" Target="fonts/font5.fntdata" /><Relationship Id="rId12" Type="http://schemas.openxmlformats.org/officeDocument/2006/relationships/font" Target="fonts/font10.fntdata" /><Relationship Id="rId17" Type="http://schemas.openxmlformats.org/officeDocument/2006/relationships/font" Target="fonts/font15.fntdata" /><Relationship Id="rId25" Type="http://schemas.openxmlformats.org/officeDocument/2006/relationships/font" Target="fonts/font23.fntdata" /><Relationship Id="rId2" Type="http://schemas.openxmlformats.org/officeDocument/2006/relationships/slide" Target="slides/slide1.xml" /><Relationship Id="rId16" Type="http://schemas.openxmlformats.org/officeDocument/2006/relationships/font" Target="fonts/font14.fntdata" /><Relationship Id="rId20" Type="http://schemas.openxmlformats.org/officeDocument/2006/relationships/font" Target="fonts/font18.fntdata" /><Relationship Id="rId29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font" Target="fonts/font4.fntdata" /><Relationship Id="rId11" Type="http://schemas.openxmlformats.org/officeDocument/2006/relationships/font" Target="fonts/font9.fntdata" /><Relationship Id="rId24" Type="http://schemas.openxmlformats.org/officeDocument/2006/relationships/font" Target="fonts/font22.fntdata" /><Relationship Id="rId5" Type="http://schemas.openxmlformats.org/officeDocument/2006/relationships/font" Target="fonts/font3.fntdata" /><Relationship Id="rId15" Type="http://schemas.openxmlformats.org/officeDocument/2006/relationships/font" Target="fonts/font13.fntdata" /><Relationship Id="rId23" Type="http://schemas.openxmlformats.org/officeDocument/2006/relationships/font" Target="fonts/font21.fntdata" /><Relationship Id="rId28" Type="http://schemas.openxmlformats.org/officeDocument/2006/relationships/presProps" Target="presProps.xml" /><Relationship Id="rId10" Type="http://schemas.openxmlformats.org/officeDocument/2006/relationships/font" Target="fonts/font8.fntdata" /><Relationship Id="rId19" Type="http://schemas.openxmlformats.org/officeDocument/2006/relationships/font" Target="fonts/font17.fntdata" /><Relationship Id="rId31" Type="http://schemas.openxmlformats.org/officeDocument/2006/relationships/tableStyles" Target="tableStyles.xml" /><Relationship Id="rId4" Type="http://schemas.openxmlformats.org/officeDocument/2006/relationships/font" Target="fonts/font2.fntdata" /><Relationship Id="rId9" Type="http://schemas.openxmlformats.org/officeDocument/2006/relationships/font" Target="fonts/font7.fntdata" /><Relationship Id="rId14" Type="http://schemas.openxmlformats.org/officeDocument/2006/relationships/font" Target="fonts/font12.fntdata" /><Relationship Id="rId22" Type="http://schemas.openxmlformats.org/officeDocument/2006/relationships/font" Target="fonts/font20.fntdata" /><Relationship Id="rId27" Type="http://schemas.openxmlformats.org/officeDocument/2006/relationships/font" Target="fonts/font25.fntdata" /><Relationship Id="rId30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3176471" cy="7560000"/>
          </a:xfrm>
          <a:custGeom>
            <a:avLst/>
            <a:gdLst/>
            <a:ahLst/>
            <a:cxnLst/>
            <a:rect l="l" t="t" r="r" b="b"/>
            <a:pathLst>
              <a:path w="3176471" h="7560000">
                <a:moveTo>
                  <a:pt x="0" y="0"/>
                </a:moveTo>
                <a:lnTo>
                  <a:pt x="3176471" y="0"/>
                </a:lnTo>
                <a:lnTo>
                  <a:pt x="3176471" y="7560000"/>
                </a:lnTo>
                <a:lnTo>
                  <a:pt x="0" y="756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47429" y="2890571"/>
            <a:ext cx="7530878" cy="1361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75"/>
              </a:lnSpc>
            </a:pPr>
            <a:r>
              <a:rPr lang="en-US" sz="7910" dirty="0">
                <a:solidFill>
                  <a:srgbClr val="FFFFFF"/>
                </a:solidFill>
                <a:latin typeface="Virtual"/>
              </a:rPr>
              <a:t>{{ Name }}</a:t>
            </a:r>
          </a:p>
        </p:txBody>
      </p:sp>
      <p:sp>
        <p:nvSpPr>
          <p:cNvPr id="4" name="AutoShape 4"/>
          <p:cNvSpPr/>
          <p:nvPr/>
        </p:nvSpPr>
        <p:spPr>
          <a:xfrm rot="10585">
            <a:off x="3219565" y="4164652"/>
            <a:ext cx="6186606" cy="0"/>
          </a:xfrm>
          <a:prstGeom prst="line">
            <a:avLst/>
          </a:prstGeom>
          <a:ln w="19050" cap="rnd">
            <a:solidFill>
              <a:srgbClr val="29A9E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2547429" y="1016230"/>
            <a:ext cx="7530878" cy="1052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 spc="372">
                <a:solidFill>
                  <a:srgbClr val="29A9E1"/>
                </a:solidFill>
                <a:latin typeface="Montserrat Ultra-Bold"/>
              </a:rPr>
              <a:t>CERTIFICATE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30943" y="2020799"/>
            <a:ext cx="496384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Montserrat Classic Bold"/>
              </a:rPr>
              <a:t>OF COMPLETION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79339" y="2554454"/>
            <a:ext cx="4067057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9A9E1"/>
                </a:solidFill>
                <a:latin typeface="Montserrat Classic"/>
              </a:rPr>
              <a:t>IS PRESENTED TO 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05082" y="4424790"/>
            <a:ext cx="6615571" cy="508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00"/>
              </a:lnSpc>
              <a:spcBef>
                <a:spcPct val="0"/>
              </a:spcBef>
            </a:pPr>
            <a:r>
              <a:rPr lang="en-US" sz="1500" u="none" dirty="0">
                <a:solidFill>
                  <a:srgbClr val="FFFFFF"/>
                </a:solidFill>
                <a:latin typeface="Montserrat Classic"/>
              </a:rPr>
              <a:t>For his achievements and participation in {{ Event }} Summit. Held on </a:t>
            </a:r>
            <a:r>
              <a:rPr lang="en-US" sz="1500" dirty="0">
                <a:solidFill>
                  <a:srgbClr val="FFFFFF"/>
                </a:solidFill>
                <a:latin typeface="Montserrat Classic"/>
              </a:rPr>
              <a:t>{{ Date }}</a:t>
            </a:r>
            <a:r>
              <a:rPr lang="en-US" sz="1500" u="none" dirty="0">
                <a:solidFill>
                  <a:srgbClr val="FFFFFF"/>
                </a:solidFill>
                <a:latin typeface="Montserrat Classic"/>
              </a:rPr>
              <a:t> by </a:t>
            </a:r>
            <a:r>
              <a:rPr lang="en-US" sz="1500" dirty="0">
                <a:solidFill>
                  <a:srgbClr val="FFFFFF"/>
                </a:solidFill>
                <a:latin typeface="Montserrat Classic"/>
              </a:rPr>
              <a:t>{{ Organization}}</a:t>
            </a:r>
            <a:endParaRPr lang="en-US" sz="1500" u="none" dirty="0">
              <a:solidFill>
                <a:srgbClr val="FFFFFF"/>
              </a:solidFill>
              <a:latin typeface="Montserrat Classic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780552" y="5881116"/>
            <a:ext cx="2704902" cy="22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1"/>
              </a:lnSpc>
            </a:pPr>
            <a:r>
              <a:rPr lang="en-US" sz="1329">
                <a:solidFill>
                  <a:srgbClr val="FFFFFF"/>
                </a:solidFill>
                <a:latin typeface="Montserrat Bold"/>
              </a:rPr>
              <a:t>Bartholomew Henderson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054608" y="5881116"/>
            <a:ext cx="2771101" cy="22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1"/>
              </a:lnSpc>
            </a:pPr>
            <a:r>
              <a:rPr lang="en-US" sz="1329">
                <a:solidFill>
                  <a:srgbClr val="FFFFFF"/>
                </a:solidFill>
                <a:latin typeface="Montserrat Bold"/>
              </a:rPr>
              <a:t>Rufus Stewart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80552" y="6119566"/>
            <a:ext cx="2704902" cy="152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857">
                <a:solidFill>
                  <a:srgbClr val="29A9E1"/>
                </a:solidFill>
                <a:latin typeface="Montserrat Classic"/>
              </a:rPr>
              <a:t>GENERAL INSTRUCTOR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282344" y="6119566"/>
            <a:ext cx="2315631" cy="152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857">
                <a:solidFill>
                  <a:srgbClr val="29A9E1"/>
                </a:solidFill>
                <a:latin typeface="Montserrat Classic"/>
              </a:rPr>
              <a:t>CREATIVE DIRECTOR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Certificate2</dc:title>
  <cp:lastModifiedBy>Jeet Solanki</cp:lastModifiedBy>
  <cp:revision>2</cp:revision>
  <dcterms:created xsi:type="dcterms:W3CDTF">2006-08-16T00:00:00Z</dcterms:created>
  <dcterms:modified xsi:type="dcterms:W3CDTF">2023-10-02T19:43:16Z</dcterms:modified>
  <dc:identifier>DAFwI6WWY4o</dc:identifier>
</cp:coreProperties>
</file>